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23" d="100"/>
          <a:sy n="123" d="100"/>
        </p:scale>
        <p:origin x="2091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10-17 October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S2-2209227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10-17 October,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2" y="2868924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on the questions listed in the 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3783782"/>
              </p:ext>
            </p:extLst>
          </p:nvPr>
        </p:nvGraphicFramePr>
        <p:xfrm>
          <a:off x="307180" y="1232655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4199" y="1312732"/>
            <a:ext cx="8554481" cy="35078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(SA2#155E)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  <a:endParaRPr lang="en-US" sz="1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60% 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531978"/>
              </p:ext>
            </p:extLst>
          </p:nvPr>
        </p:nvGraphicFramePr>
        <p:xfrm>
          <a:off x="123825" y="5057775"/>
          <a:ext cx="8815388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Worksheet" r:id="rId4" imgW="9704522" imgH="560537" progId="Excel.Sheet.12">
                  <p:embed/>
                </p:oleObj>
              </mc:Choice>
              <mc:Fallback>
                <p:oleObj name="Worksheet" r:id="rId4" imgW="9704522" imgH="560537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825" y="5057775"/>
                        <a:ext cx="8815388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132571"/>
            <a:ext cx="8709026" cy="290868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Normative work needs further coordination with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Continue to work on remaining issues (e.g. as indicated in the ENs), considering the responses from RAN WGs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FS_REDCAP_Ph2, NR_REDCAP_Ph2 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at SA#98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448973"/>
              </p:ext>
            </p:extLst>
          </p:nvPr>
        </p:nvGraphicFramePr>
        <p:xfrm>
          <a:off x="236279" y="1263726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18896</TotalTime>
  <Words>535</Words>
  <Application>Microsoft Office PowerPoint</Application>
  <PresentationFormat>On-screen Show (4:3)</PresentationFormat>
  <Paragraphs>79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SA2#153E (1/2)</vt:lpstr>
      <vt:lpstr>FS_REDCAP_Ph2, NR_REDCAP_Ph2  status after SA2#153E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Ericsson_CQ_#153</cp:lastModifiedBy>
  <cp:revision>1407</cp:revision>
  <dcterms:created xsi:type="dcterms:W3CDTF">2008-08-30T09:32:10Z</dcterms:created>
  <dcterms:modified xsi:type="dcterms:W3CDTF">2022-10-18T09:11:40Z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